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1EB"/>
    <a:srgbClr val="4472C4"/>
    <a:srgbClr val="1541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ri Barnard" userId="6b0ade60-308f-4df8-b358-4c73c80537b2" providerId="ADAL" clId="{0BB0949F-E3E3-468C-922E-9DA0480E0C75}"/>
    <pc:docChg chg="undo custSel modSld">
      <pc:chgData name="Anri Barnard" userId="6b0ade60-308f-4df8-b358-4c73c80537b2" providerId="ADAL" clId="{0BB0949F-E3E3-468C-922E-9DA0480E0C75}" dt="2023-08-08T07:14:05.058" v="16" actId="14100"/>
      <pc:docMkLst>
        <pc:docMk/>
      </pc:docMkLst>
      <pc:sldChg chg="addSp delSp modSp mod">
        <pc:chgData name="Anri Barnard" userId="6b0ade60-308f-4df8-b358-4c73c80537b2" providerId="ADAL" clId="{0BB0949F-E3E3-468C-922E-9DA0480E0C75}" dt="2023-08-08T07:14:05.058" v="16" actId="14100"/>
        <pc:sldMkLst>
          <pc:docMk/>
          <pc:sldMk cId="3729495474" sldId="259"/>
        </pc:sldMkLst>
        <pc:spChg chg="add del mod ord">
          <ac:chgData name="Anri Barnard" userId="6b0ade60-308f-4df8-b358-4c73c80537b2" providerId="ADAL" clId="{0BB0949F-E3E3-468C-922E-9DA0480E0C75}" dt="2023-08-08T07:13:45.844" v="14" actId="478"/>
          <ac:spMkLst>
            <pc:docMk/>
            <pc:sldMk cId="3729495474" sldId="259"/>
            <ac:spMk id="2" creationId="{E671AEE3-3269-4E30-3415-5F5484EA0CFC}"/>
          </ac:spMkLst>
        </pc:spChg>
        <pc:picChg chg="mod">
          <ac:chgData name="Anri Barnard" userId="6b0ade60-308f-4df8-b358-4c73c80537b2" providerId="ADAL" clId="{0BB0949F-E3E3-468C-922E-9DA0480E0C75}" dt="2023-08-08T07:14:05.058" v="16" actId="14100"/>
          <ac:picMkLst>
            <pc:docMk/>
            <pc:sldMk cId="3729495474" sldId="259"/>
            <ac:picMk id="4" creationId="{B2DE975A-4AEA-79C5-3CD5-F0F474A3EEE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3BD15-B815-F7BC-2A12-B666A08EA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9880A4-1A6A-130C-63AD-5C3637642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4A684-2E01-D2D7-C993-5C0FC821E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2023/08/08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1AFC6-92DE-4D7C-F583-60136A0D2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F6F5A-0DCC-6B35-57D1-D57205954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0700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72418-EF8E-316B-ECFF-D556BCD2F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D5FC91-C217-3D69-5AFC-78E193182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4713A-352D-9A9F-4051-78432AFD6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2023/08/08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246B6-D8AA-56F7-DACB-903632137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1F82C-47BE-B29A-6E0D-F7B5C3B8E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4463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28AEDF-5FF8-C9FC-9F4E-23D87BBFD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AB2512-2FBB-BB5E-906B-E081BCD3D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B9FFD-EC5B-2A5A-C2C7-566E9466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2023/08/08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F424B-8F1C-2973-8AF9-3AE041E7C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FCED1-1227-73B5-540E-07926649A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6748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18CE3-578D-7664-AEBC-3F82F7D9E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CB256-D436-02FC-CEB6-FCCC79133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E62D8-E3C1-78F9-263D-084CEF2FA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2023/08/08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37CCA-4B2A-F66B-F808-2F84113AD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CD387-6CB9-8D36-FF63-2B73710BE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5912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10D42-7B63-0ACC-AD9D-85CAE5AC7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A1D6B-CC96-2A44-454B-A8048C623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232DD-99CF-A5D0-590E-B6F90B4DF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2023/08/08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EC19B-FAD8-7349-BF94-68467AA3B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823E8-BE47-3B5F-2C2B-AD507C2F6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909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C9FD0-11F5-9BB8-CD70-4F054542A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F3570-8A37-EE14-AF09-564112C758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62DDB-2CF2-AE19-67A6-73477A3AE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3850D-5E6A-A2A6-6C9F-8B2CF8FEC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2023/08/08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A3830-390D-76D5-389A-F90D1927D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B7EB2-B29A-1513-2402-8F3175253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943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4EF98-4AF5-7909-E926-EC5A5AC18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16CDD-4E6C-25F6-BF9E-81DDCBD71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CA764-32CC-4444-8D59-622F44244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956C93-888E-F099-44E4-0D19752B07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DBF6F-2496-0913-43A5-C9271F732B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B0EE40-268B-5F99-CE77-1473777CC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2023/08/08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8FA2AC-14E2-6A4F-E339-DDAE171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5682BB-6ED6-9A47-826D-789F3B536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571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12FF8-499A-09CD-5EFF-6FDDEB0B2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D556FB-C3CD-2602-AE6F-C04B486D1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2023/08/08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1A273-4946-C028-BB1C-0819F7205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FDCE8-1B6E-3241-ED85-629F4B48F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8071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C077FB-A1D7-3305-6B79-EE1CD02CF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2023/08/08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EF4EE5-B225-16F8-85EA-4FA97A6B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0E39F-C1D5-61EE-B37A-D8B4EAA2C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83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105A3-F7DF-57E6-5056-288203CAE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2FCD0-C824-61FB-F33F-A1994AD41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47069-2907-A5EE-66FF-EBD76707E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0AF73-E366-96BD-9886-32E5B4E99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2023/08/08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AD08E-9E9F-1BC5-6DAC-0999B65BD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988008-0F23-90BA-3957-BD9E5C0FE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2162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3C9EB-339A-4976-A6BC-EA34A3914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77C4AE-82EE-9698-15CF-D8B9DD321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11911-5DE0-5C17-CA29-95AE93C0B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5784C-F32F-B99B-04F7-DCF90E5BD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2023/08/08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E60BB5-282C-3797-8CCA-51D17AFB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FE7A3-310C-2A7F-2C04-CC1B1E96F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215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0E593-77C9-8258-B516-DFE470188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BBB3C-FB8F-077C-09A6-2F0AE1496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4EF21-52E2-15CC-7F80-2D484D05CF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8BDEA-E21B-46C5-99A6-03A77C75BA32}" type="datetimeFigureOut">
              <a:rPr lang="en-ZA" smtClean="0"/>
              <a:t>2023/08/08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650B8-A022-EBAB-7E6F-51A3C1BB9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1C473-3FF2-3B25-4A56-FC8DBE9F45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8861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DE975A-4AEA-79C5-3CD5-F0F474A3EEE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5" b="7215"/>
          <a:stretch/>
        </p:blipFill>
        <p:spPr>
          <a:xfrm>
            <a:off x="-10551" y="0"/>
            <a:ext cx="12194345" cy="715446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0E3611F-467D-6353-CA42-C47A6A6E3626}"/>
              </a:ext>
            </a:extLst>
          </p:cNvPr>
          <p:cNvSpPr/>
          <p:nvPr/>
        </p:nvSpPr>
        <p:spPr>
          <a:xfrm>
            <a:off x="-18756" y="6082146"/>
            <a:ext cx="12210756" cy="764977"/>
          </a:xfrm>
          <a:prstGeom prst="rect">
            <a:avLst/>
          </a:prstGeom>
          <a:solidFill>
            <a:srgbClr val="15416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3" name="Picture 2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A062AB61-14AA-FC8B-577D-558778F385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06" y="4266099"/>
            <a:ext cx="11227229" cy="233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9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DCA491-6DB0-73A3-8074-72CA318272FB}"/>
              </a:ext>
            </a:extLst>
          </p:cNvPr>
          <p:cNvSpPr txBox="1"/>
          <p:nvPr/>
        </p:nvSpPr>
        <p:spPr>
          <a:xfrm>
            <a:off x="3054927" y="3181989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/>
          </a:p>
        </p:txBody>
      </p:sp>
      <p:pic>
        <p:nvPicPr>
          <p:cNvPr id="5" name="Picture 4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EBEE22A8-6C9A-DFA4-63A5-A0CF6F0D47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03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s, screenshot, font, graphic design&#10;&#10;Description automatically generated">
            <a:extLst>
              <a:ext uri="{FF2B5EF4-FFF2-40B4-BE49-F238E27FC236}">
                <a16:creationId xmlns:a16="http://schemas.microsoft.com/office/drawing/2014/main" id="{CBF437D0-ACE9-3A30-2D25-F1B27DFE4D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33" b="24667"/>
          <a:stretch/>
        </p:blipFill>
        <p:spPr>
          <a:xfrm>
            <a:off x="6505693" y="365760"/>
            <a:ext cx="5343407" cy="162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93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Anri Barnard</dc:creator>
  <cp:lastModifiedBy>Anri Barnard</cp:lastModifiedBy>
  <cp:revision>8</cp:revision>
  <dcterms:created xsi:type="dcterms:W3CDTF">2023-01-12T14:52:51Z</dcterms:created>
  <dcterms:modified xsi:type="dcterms:W3CDTF">2023-08-08T07:14:10Z</dcterms:modified>
</cp:coreProperties>
</file>